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25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25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280" r:id="rId95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C9D17D8-03BD-49A2-A407-AA7B7E5CD7EC}">
  <a:tblStyle styleId="{9C9D17D8-03BD-49A2-A407-AA7B7E5CD7EC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8AB5428F-5FE4-4927-8700-9A6C7ECE20A4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A1E148F9-9174-49E3-BBC7-1DCA8CDB5617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E4CADEB3-3399-4C36-B701-3E11B995BBF2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3847E0BB-AA6E-4AF0-B9C0-1F6A3A523484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38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95" Type="http://schemas.openxmlformats.org/officeDocument/2006/relationships/slide" Target="slides/slide25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2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0" name="Shape 3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1" name="Google Shape;3791;p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92" name="Google Shape;3792;p2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i="0" lang="zh-C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Cover Image: “Audience @ LeWeb 11 Les Docks-9321” </a:t>
            </a:r>
            <a:r>
              <a:rPr b="1" i="0" lang="zh-C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Authored by</a:t>
            </a:r>
            <a:r>
              <a:rPr b="0" i="0" lang="zh-C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LeWeb14 </a:t>
            </a:r>
            <a:r>
              <a:rPr b="1" i="0" lang="zh-C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Provided by</a:t>
            </a:r>
            <a:r>
              <a:rPr b="0" i="0" lang="zh-C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Creative Commons </a:t>
            </a:r>
            <a:r>
              <a:rPr b="1" i="0" lang="zh-C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Located at: </a:t>
            </a:r>
            <a:r>
              <a:rPr b="0" i="0" lang="zh-C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https://www.flickr.com/photos/86704644@N00/6498827487  </a:t>
            </a:r>
            <a:r>
              <a:rPr b="1" i="0" lang="zh-C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License: </a:t>
            </a:r>
            <a:r>
              <a:rPr b="0" i="0" lang="zh-C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CC BY 2.0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0" i="0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i="0" lang="zh-C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All text in these slides is taken from [[COURSE URL]] where it is published under one or more open licenses.</a:t>
            </a:r>
            <a:endParaRPr b="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i="0" lang="zh-C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All images in these slides are attributed in the notes of the slide on which they appear and licensed as indicated.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793" name="Google Shape;3793;p2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zh-C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29.png"/><Relationship Id="rId3" Type="http://schemas.openxmlformats.org/officeDocument/2006/relationships/image" Target="../media/image18.png"/><Relationship Id="rId4" Type="http://schemas.openxmlformats.org/officeDocument/2006/relationships/image" Target="../media/image27.png"/><Relationship Id="rId5" Type="http://schemas.openxmlformats.org/officeDocument/2006/relationships/image" Target="../media/image17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30.png"/><Relationship Id="rId9" Type="http://schemas.openxmlformats.org/officeDocument/2006/relationships/image" Target="../media/image28.png"/><Relationship Id="rId10" Type="http://schemas.openxmlformats.org/officeDocument/2006/relationships/image" Target="../media/image16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19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0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10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10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12.png"/><Relationship Id="rId4" Type="http://schemas.openxmlformats.org/officeDocument/2006/relationships/image" Target="../media/image21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2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4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5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6.png"/><Relationship Id="rId3" Type="http://schemas.openxmlformats.org/officeDocument/2006/relationships/image" Target="../media/image4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6.jp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38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55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41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8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40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63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2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54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34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50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19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4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26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13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5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62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32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15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3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16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12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33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43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46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4.jpg"/><Relationship Id="rId2" Type="http://schemas.openxmlformats.org/officeDocument/2006/relationships/image" Target="../media/image40.png"/><Relationship Id="rId3" Type="http://schemas.openxmlformats.org/officeDocument/2006/relationships/image" Target="../media/image36.png"/><Relationship Id="rId4" Type="http://schemas.openxmlformats.org/officeDocument/2006/relationships/image" Target="../media/image33.png"/><Relationship Id="rId5" Type="http://schemas.openxmlformats.org/officeDocument/2006/relationships/image" Target="../media/image39.jpg"/><Relationship Id="rId6" Type="http://schemas.openxmlformats.org/officeDocument/2006/relationships/image" Target="../media/image37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32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64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47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56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35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9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51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45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8.jpg"/><Relationship Id="rId2" Type="http://schemas.openxmlformats.org/officeDocument/2006/relationships/image" Target="../media/image31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22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58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35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6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59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27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36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37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10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5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1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8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29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30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7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28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25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48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66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11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65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42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24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61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52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60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31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44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53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23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39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49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17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9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14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21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87.jpg"/></Relationships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794" name="Shape 3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5" name="Google Shape;3795;p581"/>
          <p:cNvSpPr txBox="1"/>
          <p:nvPr>
            <p:ph type="ctrTitle"/>
          </p:nvPr>
        </p:nvSpPr>
        <p:spPr>
          <a:xfrm>
            <a:off x="2286000" y="727175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</a:pPr>
            <a:r>
              <a:rPr lang="zh-CN"/>
              <a:t>Public Speaking</a:t>
            </a:r>
            <a:endParaRPr/>
          </a:p>
        </p:txBody>
      </p:sp>
      <p:sp>
        <p:nvSpPr>
          <p:cNvPr id="3796" name="Google Shape;3796;p581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04800" lvl="0" marL="342900" marR="0" rtl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</a:pPr>
            <a:r>
              <a:rPr lang="zh-CN"/>
              <a:t>Module 1: Introduction to Public Speaking</a:t>
            </a:r>
            <a:endParaRPr/>
          </a:p>
          <a:p>
            <a:pPr indent="-304800" lvl="0" marL="342900" marR="0" rtl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